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60" r:id="rId2"/>
    <p:sldId id="280" r:id="rId3"/>
    <p:sldId id="281" r:id="rId4"/>
    <p:sldId id="282" r:id="rId5"/>
    <p:sldId id="283" r:id="rId6"/>
    <p:sldId id="285" r:id="rId7"/>
    <p:sldId id="284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65" r:id="rId16"/>
    <p:sldId id="270" r:id="rId17"/>
    <p:sldId id="272" r:id="rId18"/>
    <p:sldId id="271" r:id="rId19"/>
    <p:sldId id="274" r:id="rId20"/>
    <p:sldId id="275" r:id="rId21"/>
    <p:sldId id="287" r:id="rId22"/>
    <p:sldId id="279" r:id="rId23"/>
    <p:sldId id="289" r:id="rId24"/>
    <p:sldId id="288" r:id="rId25"/>
    <p:sldId id="273" r:id="rId26"/>
    <p:sldId id="276" r:id="rId27"/>
    <p:sldId id="277" r:id="rId28"/>
    <p:sldId id="278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ED7FC-6063-4707-9D66-9E127B21261E}" type="datetimeFigureOut">
              <a:rPr lang="ru-RU" smtClean="0"/>
              <a:pPr/>
              <a:t>22.03.2026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AE692-6CA6-4D28-A47E-69FD9CB0BA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ED7FC-6063-4707-9D66-9E127B21261E}" type="datetimeFigureOut">
              <a:rPr lang="ru-RU" smtClean="0"/>
              <a:pPr/>
              <a:t>22.03.2026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AE692-6CA6-4D28-A47E-69FD9CB0BA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ED7FC-6063-4707-9D66-9E127B21261E}" type="datetimeFigureOut">
              <a:rPr lang="ru-RU" smtClean="0"/>
              <a:pPr/>
              <a:t>22.03.2026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AE692-6CA6-4D28-A47E-69FD9CB0BA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ED7FC-6063-4707-9D66-9E127B21261E}" type="datetimeFigureOut">
              <a:rPr lang="ru-RU" smtClean="0"/>
              <a:pPr/>
              <a:t>22.03.2026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AE692-6CA6-4D28-A47E-69FD9CB0BA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ED7FC-6063-4707-9D66-9E127B21261E}" type="datetimeFigureOut">
              <a:rPr lang="ru-RU" smtClean="0"/>
              <a:pPr/>
              <a:t>22.03.2026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AE692-6CA6-4D28-A47E-69FD9CB0BA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ED7FC-6063-4707-9D66-9E127B21261E}" type="datetimeFigureOut">
              <a:rPr lang="ru-RU" smtClean="0"/>
              <a:pPr/>
              <a:t>22.03.2026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AE692-6CA6-4D28-A47E-69FD9CB0BA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ED7FC-6063-4707-9D66-9E127B21261E}" type="datetimeFigureOut">
              <a:rPr lang="ru-RU" smtClean="0"/>
              <a:pPr/>
              <a:t>22.03.2026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AE692-6CA6-4D28-A47E-69FD9CB0BA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ED7FC-6063-4707-9D66-9E127B21261E}" type="datetimeFigureOut">
              <a:rPr lang="ru-RU" smtClean="0"/>
              <a:pPr/>
              <a:t>22.03.2026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AE692-6CA6-4D28-A47E-69FD9CB0BA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ED7FC-6063-4707-9D66-9E127B21261E}" type="datetimeFigureOut">
              <a:rPr lang="ru-RU" smtClean="0"/>
              <a:pPr/>
              <a:t>22.03.2026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AE692-6CA6-4D28-A47E-69FD9CB0BA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ED7FC-6063-4707-9D66-9E127B21261E}" type="datetimeFigureOut">
              <a:rPr lang="ru-RU" smtClean="0"/>
              <a:pPr/>
              <a:t>22.03.2026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AE692-6CA6-4D28-A47E-69FD9CB0BAC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ED7FC-6063-4707-9D66-9E127B21261E}" type="datetimeFigureOut">
              <a:rPr lang="ru-RU" smtClean="0"/>
              <a:pPr/>
              <a:t>22.03.2026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AAE692-6CA6-4D28-A47E-69FD9CB0BAC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C7ED7FC-6063-4707-9D66-9E127B21261E}" type="datetimeFigureOut">
              <a:rPr lang="ru-RU" smtClean="0"/>
              <a:pPr/>
              <a:t>22.03.2026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3AAAE692-6CA6-4D28-A47E-69FD9CB0BAC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s://b1.culture.ru/c/6975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532948" cy="619268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67744" y="155679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5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Что такое</a:t>
            </a:r>
          </a:p>
          <a:p>
            <a:pPr algn="ctr"/>
            <a:r>
              <a:rPr lang="ru-RU" sz="54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театр?</a:t>
            </a:r>
          </a:p>
        </p:txBody>
      </p:sp>
      <p:pic>
        <p:nvPicPr>
          <p:cNvPr id="54278" name="Picture 6" descr="https://avatars.mds.yandex.net/get-pdb/1058492/32814316-b4ff-4c1d-ae00-681167480358/s1200?webp=fal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933056"/>
            <a:ext cx="2323447" cy="2549983"/>
          </a:xfrm>
          <a:prstGeom prst="rect">
            <a:avLst/>
          </a:prstGeom>
          <a:noFill/>
        </p:spPr>
      </p:pic>
      <p:pic>
        <p:nvPicPr>
          <p:cNvPr id="54280" name="Picture 8" descr="http://nachalo4ka.ru/wp-content/uploads/2014/05/BURATIN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3212976"/>
            <a:ext cx="1944216" cy="291714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563888" y="6021288"/>
            <a:ext cx="25202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err="1">
                <a:solidFill>
                  <a:schemeClr val="accent6">
                    <a:lumMod val="20000"/>
                    <a:lumOff val="80000"/>
                  </a:schemeClr>
                </a:solidFill>
              </a:rPr>
              <a:t>новосибирск</a:t>
            </a:r>
            <a:endParaRPr lang="ru-RU" sz="1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84168" y="5567842"/>
            <a:ext cx="2520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Чиркова Д.С.</a:t>
            </a:r>
          </a:p>
          <a:p>
            <a:r>
              <a:rPr lang="ru-RU" sz="1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Вагина Г.В</a:t>
            </a:r>
          </a:p>
          <a:p>
            <a:r>
              <a:rPr lang="ru-RU" sz="1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Воспитатель</a:t>
            </a:r>
          </a:p>
          <a:p>
            <a:r>
              <a:rPr lang="ru-RU" sz="1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МБДОУ «Совёнок»</a:t>
            </a:r>
          </a:p>
        </p:txBody>
      </p:sp>
      <p:pic>
        <p:nvPicPr>
          <p:cNvPr id="54282" name="Picture 10" descr="https://i.siteapi.org/mIHuVAQR-LNu3EreXMVON6EayCM=/fit-in/1400x1000/center/top/88f0b4dcb941e97.s.siteapi.org/img/635aa7bb1db5e953e72b53e6f0ec1103fcd21c2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2996952"/>
            <a:ext cx="1656184" cy="26143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332656"/>
            <a:ext cx="8496944" cy="61926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/>
          </a:p>
        </p:txBody>
      </p:sp>
      <p:pic>
        <p:nvPicPr>
          <p:cNvPr id="1032" name="Picture 8" descr="http://cdn.tvc.ru/pictures/mood/bw/158/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3816424" cy="256097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122056" y="404664"/>
            <a:ext cx="32544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Гардероб</a:t>
            </a:r>
          </a:p>
        </p:txBody>
      </p:sp>
      <p:pic>
        <p:nvPicPr>
          <p:cNvPr id="1036" name="Picture 12" descr="https://falcone-rest.ru/wp-content/uploads/2017/10/Rabota-garderobshhitsej-dlya-pensionerov-v-Moskve-1024x6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412776"/>
            <a:ext cx="3816424" cy="2541798"/>
          </a:xfrm>
          <a:prstGeom prst="rect">
            <a:avLst/>
          </a:prstGeom>
          <a:noFill/>
        </p:spPr>
      </p:pic>
      <p:pic>
        <p:nvPicPr>
          <p:cNvPr id="1038" name="Picture 14" descr="https://minsknews.by/wp-content/uploads/2018/04/014650_12fd6652685b40ce80d3ff072d8d78c3_mv2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3861048"/>
            <a:ext cx="3816424" cy="25442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496944" cy="61926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/>
          </a:p>
        </p:txBody>
      </p:sp>
      <p:pic>
        <p:nvPicPr>
          <p:cNvPr id="3" name="Picture 8" descr="https://img-fotki.yandex.ru/get/9/luminace.7/0_2d33b_56a4c38a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4248472" cy="2830545"/>
          </a:xfrm>
          <a:prstGeom prst="rect">
            <a:avLst/>
          </a:prstGeom>
          <a:noFill/>
        </p:spPr>
      </p:pic>
      <p:pic>
        <p:nvPicPr>
          <p:cNvPr id="4" name="Picture 6" descr="http://am3.dlstatic.ru/company/gallery/1185/1185117.gallery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501008"/>
            <a:ext cx="4248472" cy="282995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15272" y="476672"/>
            <a:ext cx="623760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Театральное фойе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496944" cy="61926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dirty="0"/>
          </a:p>
        </p:txBody>
      </p:sp>
      <p:pic>
        <p:nvPicPr>
          <p:cNvPr id="20482" name="Picture 2" descr="http://www.mixnews.lv/uploads/media/image/2012/11/06/_mor5329_mediu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56792"/>
            <a:ext cx="4210050" cy="2800351"/>
          </a:xfrm>
          <a:prstGeom prst="rect">
            <a:avLst/>
          </a:prstGeom>
          <a:noFill/>
        </p:spPr>
      </p:pic>
      <p:pic>
        <p:nvPicPr>
          <p:cNvPr id="4" name="Picture 4" descr="https://static.tildacdn.com/tild3733-6363-4561-b830-396439366265/de2836c0-27c4-408d-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429000"/>
            <a:ext cx="4246957" cy="280831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5536" y="548680"/>
            <a:ext cx="849694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Билетер проверяет билеты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496944" cy="61926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dirty="0"/>
          </a:p>
        </p:txBody>
      </p:sp>
      <p:pic>
        <p:nvPicPr>
          <p:cNvPr id="21506" name="Picture 2" descr="https://www.freelancejob.ru/upload/472/703724172431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628800"/>
            <a:ext cx="3024336" cy="4420572"/>
          </a:xfrm>
          <a:prstGeom prst="rect">
            <a:avLst/>
          </a:prstGeom>
          <a:noFill/>
        </p:spPr>
      </p:pic>
      <p:pic>
        <p:nvPicPr>
          <p:cNvPr id="21508" name="Picture 4" descr="https://www.freelancejob.ru/upload/671/144631721545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628800"/>
            <a:ext cx="3024839" cy="439248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3528" y="548680"/>
            <a:ext cx="849694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Театральная программка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496944" cy="61926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dirty="0"/>
          </a:p>
        </p:txBody>
      </p:sp>
      <p:pic>
        <p:nvPicPr>
          <p:cNvPr id="3" name="Picture 2" descr="http://gorizontour.ru/KartinkiDlyaNov/drammaticheskij_teatr_ohlopkova-11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3924436" cy="2616291"/>
          </a:xfrm>
          <a:prstGeom prst="rect">
            <a:avLst/>
          </a:prstGeom>
          <a:noFill/>
        </p:spPr>
      </p:pic>
      <p:pic>
        <p:nvPicPr>
          <p:cNvPr id="22530" name="Picture 2" descr="https://www.kino-teatr.ru/news/12845/1234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12776"/>
            <a:ext cx="3960440" cy="2640294"/>
          </a:xfrm>
          <a:prstGeom prst="rect">
            <a:avLst/>
          </a:prstGeom>
          <a:noFill/>
        </p:spPr>
      </p:pic>
      <p:pic>
        <p:nvPicPr>
          <p:cNvPr id="5" name="Picture 14" descr="https://b1.culture.ru/c/6766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3861048"/>
            <a:ext cx="3888432" cy="258245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003171" y="404664"/>
            <a:ext cx="54729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Зрительный зал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23528" y="332656"/>
            <a:ext cx="8496944" cy="61926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dirty="0"/>
          </a:p>
        </p:txBody>
      </p:sp>
      <p:pic>
        <p:nvPicPr>
          <p:cNvPr id="18448" name="Picture 16" descr="https://wallbox.ru/wallpapers/main/201244/96f744ec41ac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340768"/>
            <a:ext cx="3923463" cy="2592288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539552" y="404664"/>
            <a:ext cx="825738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Занавес, сцена, декорации</a:t>
            </a:r>
          </a:p>
        </p:txBody>
      </p:sp>
      <p:pic>
        <p:nvPicPr>
          <p:cNvPr id="15" name="Picture 18" descr="https://www.audioversum.at/files/vorha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340768"/>
            <a:ext cx="3905658" cy="2592288"/>
          </a:xfrm>
          <a:prstGeom prst="rect">
            <a:avLst/>
          </a:prstGeom>
          <a:noFill/>
        </p:spPr>
      </p:pic>
      <p:pic>
        <p:nvPicPr>
          <p:cNvPr id="16" name="Picture 20" descr="http://irinabogatikova.club/images/projects/decor/scene/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789040"/>
            <a:ext cx="3889927" cy="26378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332656"/>
            <a:ext cx="8496944" cy="61926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dirty="0"/>
          </a:p>
        </p:txBody>
      </p:sp>
      <p:sp>
        <p:nvSpPr>
          <p:cNvPr id="23556" name="AutoShape 4" descr="https://www.osd.ru/photos/news/6205_news_0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8" name="Picture 6" descr="https://im0-tub-ru.yandex.net/i?id=27a6e6f74c7f67ddf9daf54e8d63f91e-sr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268760"/>
            <a:ext cx="3816424" cy="252028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051720" y="332656"/>
            <a:ext cx="51203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Зрители в зале</a:t>
            </a:r>
          </a:p>
        </p:txBody>
      </p:sp>
      <p:pic>
        <p:nvPicPr>
          <p:cNvPr id="9" name="Picture 2" descr="http://i.timeout.ru/pix/454402.jpeg?14212159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268760"/>
            <a:ext cx="3816424" cy="2501305"/>
          </a:xfrm>
          <a:prstGeom prst="rect">
            <a:avLst/>
          </a:prstGeom>
          <a:noFill/>
        </p:spPr>
      </p:pic>
      <p:pic>
        <p:nvPicPr>
          <p:cNvPr id="10" name="Picture 8" descr="https://img03.rl0.ru/cecf168471693a742f4ad47f00fb4824/c600x315/news.rambler.ru/img/2015/10/22144442.825589.63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861048"/>
            <a:ext cx="3816424" cy="2520280"/>
          </a:xfrm>
          <a:prstGeom prst="rect">
            <a:avLst/>
          </a:prstGeom>
          <a:noFill/>
        </p:spPr>
      </p:pic>
      <p:pic>
        <p:nvPicPr>
          <p:cNvPr id="3074" name="Picture 2" descr="http://www.o-krohe.ru/images/article/orig/2018/04/okulturit-lyuboj-cenoj-rossijskih-shkolnikov-hotyat-zastavit-hodit-v-teatr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861048"/>
            <a:ext cx="3816424" cy="25442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496944" cy="61926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332656"/>
            <a:ext cx="820609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Актеры играют на сцене</a:t>
            </a:r>
          </a:p>
        </p:txBody>
      </p:sp>
      <p:pic>
        <p:nvPicPr>
          <p:cNvPr id="6" name="Picture 2" descr="https://pg21.ru/userfiles/afisha/events/191/img151981681813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3707717" cy="2465983"/>
          </a:xfrm>
          <a:prstGeom prst="rect">
            <a:avLst/>
          </a:prstGeom>
          <a:noFill/>
        </p:spPr>
      </p:pic>
      <p:pic>
        <p:nvPicPr>
          <p:cNvPr id="7" name="Picture 4" descr="http://culture.cap.ru/UserFiles/news/201505/28/original/spektakl_kot_v_sapogah-77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268760"/>
            <a:ext cx="3672408" cy="2447039"/>
          </a:xfrm>
          <a:prstGeom prst="rect">
            <a:avLst/>
          </a:prstGeom>
          <a:noFill/>
        </p:spPr>
      </p:pic>
      <p:pic>
        <p:nvPicPr>
          <p:cNvPr id="3074" name="Picture 2" descr="http://sevenews.ru/uploads/posts/2016-05/culture_kakie-teatry-dlya-detey-est-v-moskve_121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861048"/>
            <a:ext cx="3672408" cy="2448272"/>
          </a:xfrm>
          <a:prstGeom prst="rect">
            <a:avLst/>
          </a:prstGeom>
          <a:noFill/>
        </p:spPr>
      </p:pic>
      <p:pic>
        <p:nvPicPr>
          <p:cNvPr id="3076" name="Picture 4" descr="https://www.bebinka.ru/sites/default/files/old-content/uploads/2012/12/%D0%90%D0%BA%D0%B0%D0%B4%D0%B5%D0%BC%D0%B8%D1%8F-%D0%BC%D1%83%D0%BB%D1%8C%D1%82%D0%B8%D0%B7%D0%B2%D1%91%D0%B7%D0%B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861048"/>
            <a:ext cx="3744416" cy="2446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496944" cy="61926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dirty="0"/>
          </a:p>
        </p:txBody>
      </p:sp>
      <p:sp>
        <p:nvSpPr>
          <p:cNvPr id="1026" name="AutoShape 2" descr="https://imgp.golos.io/0x0/https:/s1.postimg.org/1iuc5b0n0f/rkd_Gx_RUG97_Q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imgp.golos.io/0x0/https:/s1.postimg.org/1iuc5b0n0f/rkd_Gx_RUG97_Q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imgp.golos.io/0x0/https:/s1.postimg.org/1iuc5b0n0f/rkd_Gx_RUG97_Q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://www.picasso-pablo.ru/images/news/141202-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268760"/>
            <a:ext cx="3312368" cy="2553147"/>
          </a:xfrm>
          <a:prstGeom prst="rect">
            <a:avLst/>
          </a:prstGeom>
          <a:noFill/>
        </p:spPr>
      </p:pic>
      <p:pic>
        <p:nvPicPr>
          <p:cNvPr id="1034" name="Picture 10" descr="https://img-fotki.yandex.ru/get/6510/12031614.35/0_cfc9f_ef1e1d26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340768"/>
            <a:ext cx="3312368" cy="2520280"/>
          </a:xfrm>
          <a:prstGeom prst="rect">
            <a:avLst/>
          </a:prstGeom>
          <a:noFill/>
        </p:spPr>
      </p:pic>
      <p:pic>
        <p:nvPicPr>
          <p:cNvPr id="2052" name="Picture 4" descr="https://www.thenational.ae/image/policy:1.615181:1501334503/Op30-Letters.jpg?f=4x3&amp;w=1024&amp;$p$f$w=b26fa6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933056"/>
            <a:ext cx="3323861" cy="2492896"/>
          </a:xfrm>
          <a:prstGeom prst="rect">
            <a:avLst/>
          </a:prstGeom>
          <a:noFill/>
        </p:spPr>
      </p:pic>
      <p:pic>
        <p:nvPicPr>
          <p:cNvPr id="2054" name="Picture 6" descr="https://img-fotki.yandex.ru/get/96932/4140824.11/0_d4679_60d11140_ori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933056"/>
            <a:ext cx="3312368" cy="252028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419872" y="332656"/>
            <a:ext cx="27799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Антракт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496944" cy="61926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dirty="0"/>
          </a:p>
        </p:txBody>
      </p:sp>
      <p:pic>
        <p:nvPicPr>
          <p:cNvPr id="27650" name="Picture 2" descr="http://oleg-dmitriev.ru/yall_rehearsal_album/slides/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861048"/>
            <a:ext cx="3816424" cy="2546271"/>
          </a:xfrm>
          <a:prstGeom prst="rect">
            <a:avLst/>
          </a:prstGeom>
          <a:noFill/>
        </p:spPr>
      </p:pic>
      <p:pic>
        <p:nvPicPr>
          <p:cNvPr id="27652" name="Picture 4" descr="http://3.bp.blogspot.com/-2hRgr1ZWSco/UkOtLf8fhWI/AAAAAAAAlBs/XYWyHSpM1WM/s1600/IMG_54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861048"/>
            <a:ext cx="3816424" cy="2544283"/>
          </a:xfrm>
          <a:prstGeom prst="rect">
            <a:avLst/>
          </a:prstGeom>
          <a:noFill/>
        </p:spPr>
      </p:pic>
      <p:pic>
        <p:nvPicPr>
          <p:cNvPr id="27658" name="Picture 10" descr="http://visualrian.ru/images/0000/5640/53/000056405394_RIAN-ID-32335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196752"/>
            <a:ext cx="3816424" cy="254428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23528" y="404664"/>
            <a:ext cx="849470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Перед спектаклем репетиция</a:t>
            </a:r>
          </a:p>
        </p:txBody>
      </p:sp>
      <p:pic>
        <p:nvPicPr>
          <p:cNvPr id="27660" name="Picture 12" descr="https://kudago.com/media/images/event/a7/06/a706f00be81342ad224f1a0182aa80a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1196752"/>
            <a:ext cx="3816424" cy="24996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601D6883-CE08-B919-99FA-CA8B96B86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322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496944" cy="61926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dirty="0"/>
          </a:p>
        </p:txBody>
      </p:sp>
      <p:pic>
        <p:nvPicPr>
          <p:cNvPr id="3" name="Picture 2" descr="http://zap-degunino.ru/wp-content/uploads/2018/03/photo_2018-03-13_15-59-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789040"/>
            <a:ext cx="3911183" cy="2608759"/>
          </a:xfrm>
          <a:prstGeom prst="rect">
            <a:avLst/>
          </a:prstGeom>
          <a:noFill/>
        </p:spPr>
      </p:pic>
      <p:pic>
        <p:nvPicPr>
          <p:cNvPr id="28674" name="Picture 2" descr="https://ulpressa.ru/wp-content/uploads/old/filarmon13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96752"/>
            <a:ext cx="3888432" cy="2509719"/>
          </a:xfrm>
          <a:prstGeom prst="rect">
            <a:avLst/>
          </a:prstGeom>
          <a:noFill/>
        </p:spPr>
      </p:pic>
      <p:pic>
        <p:nvPicPr>
          <p:cNvPr id="28676" name="Picture 4" descr="http://www.rushydro.ru/upload/iblock/270/Finalnij-pokl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789040"/>
            <a:ext cx="3888431" cy="2592288"/>
          </a:xfrm>
          <a:prstGeom prst="rect">
            <a:avLst/>
          </a:prstGeom>
          <a:noFill/>
        </p:spPr>
      </p:pic>
      <p:pic>
        <p:nvPicPr>
          <p:cNvPr id="28680" name="Picture 8" descr="https://i.ytimg.com/vi/OgJ6WOYaboI/maxresdefaul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196752"/>
            <a:ext cx="3888432" cy="252028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170303" y="332656"/>
            <a:ext cx="503054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Аплодисменты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талья\Desktop\Театральная неделя\Балет 1.jpg">
            <a:extLst>
              <a:ext uri="{FF2B5EF4-FFF2-40B4-BE49-F238E27FC236}">
                <a16:creationId xmlns:a16="http://schemas.microsoft.com/office/drawing/2014/main" id="{65AA3FAF-B16E-EA36-63B6-807785CF1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8856983" cy="6337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903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Наталья\Desktop\Театральная неделя\балет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99" y="1412776"/>
            <a:ext cx="3861942" cy="46083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Наталья\Desktop\Театральная неделя\балет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478" y="404664"/>
            <a:ext cx="4680272" cy="31257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Наталья\Desktop\Театральная неделя\балет 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951" y="3319134"/>
            <a:ext cx="4600257" cy="3276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48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965A09D-8698-6982-4CAC-EFFF9CEFA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106939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 descr="C:\Users\Наталья\Desktop\Театральная неделя\опера.jpg">
            <a:extLst>
              <a:ext uri="{FF2B5EF4-FFF2-40B4-BE49-F238E27FC236}">
                <a16:creationId xmlns:a16="http://schemas.microsoft.com/office/drawing/2014/main" id="{E0F5F826-D94F-4E36-6E6C-0D4162CCA7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9" b="3568"/>
          <a:stretch/>
        </p:blipFill>
        <p:spPr bwMode="auto">
          <a:xfrm>
            <a:off x="3567546" y="2808312"/>
            <a:ext cx="5355743" cy="37890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913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Наталья\Desktop\4.jpg">
            <a:extLst>
              <a:ext uri="{FF2B5EF4-FFF2-40B4-BE49-F238E27FC236}">
                <a16:creationId xmlns:a16="http://schemas.microsoft.com/office/drawing/2014/main" id="{05845159-DC50-C0A1-81C7-91722011A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08" cy="6525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6259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332656"/>
            <a:ext cx="8496944" cy="61926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dirty="0"/>
          </a:p>
        </p:txBody>
      </p:sp>
      <p:pic>
        <p:nvPicPr>
          <p:cNvPr id="1026" name="Picture 2" descr="http://tkd-pskov.ru/upload/photos/2016/04/0fvcZaRR14598763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0572" y="391737"/>
            <a:ext cx="3960440" cy="2664296"/>
          </a:xfrm>
          <a:prstGeom prst="rect">
            <a:avLst/>
          </a:prstGeom>
          <a:noFill/>
        </p:spPr>
      </p:pic>
      <p:pic>
        <p:nvPicPr>
          <p:cNvPr id="1038" name="Picture 14" descr="https://deti.life/assets/images/content/teremo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573016"/>
            <a:ext cx="3960440" cy="2682298"/>
          </a:xfrm>
          <a:prstGeom prst="rect">
            <a:avLst/>
          </a:prstGeom>
          <a:noFill/>
        </p:spPr>
      </p:pic>
      <p:pic>
        <p:nvPicPr>
          <p:cNvPr id="4" name="Picture 3" descr="C:\Users\Наталья\Desktop\Театральная неделя\закулисье 7.jpg">
            <a:extLst>
              <a:ext uri="{FF2B5EF4-FFF2-40B4-BE49-F238E27FC236}">
                <a16:creationId xmlns:a16="http://schemas.microsoft.com/office/drawing/2014/main" id="{24E8A326-8788-07AA-1E7B-D441C51F4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10" y="397092"/>
            <a:ext cx="3922365" cy="54580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496944" cy="61926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dirty="0"/>
          </a:p>
        </p:txBody>
      </p:sp>
      <p:pic>
        <p:nvPicPr>
          <p:cNvPr id="29698" name="Picture 2" descr="https://cs5.livemaster.ru/storage/c0/a1/d559241fb72ca67ec196734f6d83--kukly-i-igrushki-palchikovyj-teatr-skazka-kolobok-vyazanye-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772816"/>
            <a:ext cx="3096344" cy="2311937"/>
          </a:xfrm>
          <a:prstGeom prst="rect">
            <a:avLst/>
          </a:prstGeom>
          <a:noFill/>
        </p:spPr>
      </p:pic>
      <p:pic>
        <p:nvPicPr>
          <p:cNvPr id="29708" name="Picture 12" descr="https://cs2.livemaster.ru/storage/58/b3/aa967db89ba9c6e81fc06641adaw--kukly-i-igrushki-igrushki-na-ruku-perchatochnye-igrushki-kom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149080"/>
            <a:ext cx="3096344" cy="2295423"/>
          </a:xfrm>
          <a:prstGeom prst="rect">
            <a:avLst/>
          </a:prstGeom>
          <a:noFill/>
        </p:spPr>
      </p:pic>
      <p:pic>
        <p:nvPicPr>
          <p:cNvPr id="29712" name="Picture 16" descr="https://s1.babiki.ru/uploads/images/02/99/20/2017/03/21/8a6eb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772816"/>
            <a:ext cx="2360017" cy="3096343"/>
          </a:xfrm>
          <a:prstGeom prst="rect">
            <a:avLst/>
          </a:prstGeom>
          <a:noFill/>
        </p:spPr>
      </p:pic>
      <p:pic>
        <p:nvPicPr>
          <p:cNvPr id="11" name="Picture 14" descr="https://st03.kakprosto.com.ua/tumb/550/images/article/2011/6/20/1_525501360c50f525501360c5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3284984"/>
            <a:ext cx="2376264" cy="3096344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51520" y="404664"/>
            <a:ext cx="856895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Кукольные театры </a:t>
            </a:r>
          </a:p>
          <a:p>
            <a:pPr algn="ctr"/>
            <a:r>
              <a:rPr lang="ru-RU" sz="36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бывают разные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496944" cy="61926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dirty="0"/>
          </a:p>
        </p:txBody>
      </p:sp>
      <p:pic>
        <p:nvPicPr>
          <p:cNvPr id="30722" name="Picture 2" descr="https://cs5.livemaster.ru/storage/13/73/cb793085fea5e555d540748e2etw--kukly-i-igrushki-devochka-shkolnitsa-teatralnaya-kuk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556792"/>
            <a:ext cx="2592288" cy="3888431"/>
          </a:xfrm>
          <a:prstGeom prst="rect">
            <a:avLst/>
          </a:prstGeom>
          <a:noFill/>
        </p:spPr>
      </p:pic>
      <p:pic>
        <p:nvPicPr>
          <p:cNvPr id="7" name="Picture 4" descr="https://static.tildacdn.com/tild3262-6530-4562-b539-633038646366/IMG_67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836712"/>
            <a:ext cx="3888431" cy="2592288"/>
          </a:xfrm>
          <a:prstGeom prst="rect">
            <a:avLst/>
          </a:prstGeom>
          <a:noFill/>
        </p:spPr>
      </p:pic>
      <p:pic>
        <p:nvPicPr>
          <p:cNvPr id="30728" name="Picture 8" descr="https://pustunchik.ua/uploads/creation/f3f5f335a360e734e72ddbbf134b3c0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573016"/>
            <a:ext cx="3888432" cy="27941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332656"/>
            <a:ext cx="8496944" cy="61926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dirty="0"/>
          </a:p>
        </p:txBody>
      </p:sp>
      <p:pic>
        <p:nvPicPr>
          <p:cNvPr id="31746" name="Picture 2" descr="https://melkie.net/wp-content/uploads/2018/03/deti-v-kostyumah-personazhey-skazki-teremok-768x5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268760"/>
            <a:ext cx="3672408" cy="2470528"/>
          </a:xfrm>
          <a:prstGeom prst="rect">
            <a:avLst/>
          </a:prstGeom>
          <a:noFill/>
        </p:spPr>
      </p:pic>
      <p:sp>
        <p:nvSpPr>
          <p:cNvPr id="31748" name="AutoShape 4" descr="https://berezka4.edumsko.ru/uploads/3000/2783/section/353179/57955/melissa2536B.jpg?150789146734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750" name="AutoShape 6" descr="https://berezka4.edumsko.ru/uploads/3000/2783/section/353179/57955/melissa2536B.jpg?150789146734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754" name="Picture 10" descr="https://avatars.mds.yandex.net/get-marketpic/251258/market_iQTMaiBRKrrkS41en8GR0A/or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268760"/>
            <a:ext cx="2880320" cy="2595169"/>
          </a:xfrm>
          <a:prstGeom prst="rect">
            <a:avLst/>
          </a:prstGeom>
          <a:noFill/>
        </p:spPr>
      </p:pic>
      <p:pic>
        <p:nvPicPr>
          <p:cNvPr id="31762" name="Picture 18" descr="https://womanadvice.ru/sites/default/files/34/2015-09-03_0153/mainimage200x200/teatr_teney_svoimi_rukami_dlya_detey.jpg.crop_displa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861048"/>
            <a:ext cx="3672407" cy="2470529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467544" y="404664"/>
            <a:ext cx="840326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Попробуйте стать актерами</a:t>
            </a:r>
            <a:endParaRPr lang="ru-RU" sz="40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31764" name="Picture 20" descr="https://melkie.net/wp-content/uploads/2018/06/rebenok-razygryvaet-scenku-s-kuklam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4005064"/>
            <a:ext cx="2884892" cy="24297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2E9EEF4C-79EB-A7B2-C02A-0EC859A46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292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76538F77-4930-4E8F-7573-73ED6BD1B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658"/>
            <a:ext cx="8640960" cy="6174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718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0602B621-CAEF-3A00-D650-37FDF0084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01" y="332656"/>
            <a:ext cx="8697279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921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3CDBB9-F6EC-032A-35DC-4198FE7DA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96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471437-8BB5-7C76-1775-EAD9A6780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2656"/>
            <a:ext cx="9144000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079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496944" cy="61926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/>
          </a:p>
        </p:txBody>
      </p:sp>
      <p:pic>
        <p:nvPicPr>
          <p:cNvPr id="56322" name="Picture 2" descr="http://afisha.surguta.ru/sites/default/files/styles/promo/public/bremenskie_muzykanty.jpeg?itok=uB3mUt7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84784"/>
            <a:ext cx="3349800" cy="4752528"/>
          </a:xfrm>
          <a:prstGeom prst="rect">
            <a:avLst/>
          </a:prstGeom>
          <a:noFill/>
        </p:spPr>
      </p:pic>
      <p:pic>
        <p:nvPicPr>
          <p:cNvPr id="56324" name="Picture 4" descr="https://s.8692.ru/section/afisha_event/upload/pers/39/img/afisha/000/000/006/e5f2c834ef3f41868bd67823e5889934_59527f3b774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484784"/>
            <a:ext cx="3333750" cy="47244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3528" y="476672"/>
            <a:ext cx="849694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Театральные афиши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23528" y="332656"/>
            <a:ext cx="8496944" cy="61926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343330" y="476672"/>
            <a:ext cx="66239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Театральные кассы</a:t>
            </a:r>
          </a:p>
        </p:txBody>
      </p:sp>
      <p:pic>
        <p:nvPicPr>
          <p:cNvPr id="69636" name="Picture 4" descr="http://www.chekhov-center.ru/fileadmin/news_import/kass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1484784"/>
            <a:ext cx="3960440" cy="2881221"/>
          </a:xfrm>
          <a:prstGeom prst="rect">
            <a:avLst/>
          </a:prstGeom>
          <a:noFill/>
        </p:spPr>
      </p:pic>
      <p:pic>
        <p:nvPicPr>
          <p:cNvPr id="14" name="Picture 2" descr="https://fastly.4sqi.net/img/general/600x600/49017167_bBpJk-wPCjepScaiSMlS8_FRDYDloNlVyC08-z984h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3789040"/>
            <a:ext cx="2664296" cy="2664296"/>
          </a:xfrm>
          <a:prstGeom prst="rect">
            <a:avLst/>
          </a:prstGeom>
          <a:noFill/>
        </p:spPr>
      </p:pic>
      <p:pic>
        <p:nvPicPr>
          <p:cNvPr id="15" name="Picture 10" descr="https://kronvestnik.ru/img/uploads/2012/03/DSC_08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484784"/>
            <a:ext cx="3288065" cy="4680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890</TotalTime>
  <Words>58</Words>
  <Application>Microsoft Office PowerPoint</Application>
  <PresentationFormat>Экран (4:3)</PresentationFormat>
  <Paragraphs>23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Arial</vt:lpstr>
      <vt:lpstr>Verdana</vt:lpstr>
      <vt:lpstr>Wingdings 2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Знакомство с театром</dc:title>
  <dc:creator>Марина</dc:creator>
  <cp:lastModifiedBy>Пользователь</cp:lastModifiedBy>
  <cp:revision>84</cp:revision>
  <dcterms:created xsi:type="dcterms:W3CDTF">2019-02-05T23:59:27Z</dcterms:created>
  <dcterms:modified xsi:type="dcterms:W3CDTF">2026-03-22T10:36:27Z</dcterms:modified>
</cp:coreProperties>
</file>