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56" r:id="rId3"/>
    <p:sldId id="271" r:id="rId4"/>
    <p:sldId id="259" r:id="rId5"/>
    <p:sldId id="258" r:id="rId6"/>
    <p:sldId id="272" r:id="rId7"/>
    <p:sldId id="273" r:id="rId8"/>
    <p:sldId id="275" r:id="rId9"/>
    <p:sldId id="276" r:id="rId10"/>
    <p:sldId id="274" r:id="rId11"/>
    <p:sldId id="282" r:id="rId12"/>
    <p:sldId id="283" r:id="rId13"/>
    <p:sldId id="284" r:id="rId14"/>
    <p:sldId id="285" r:id="rId15"/>
    <p:sldId id="280" r:id="rId16"/>
    <p:sldId id="281" r:id="rId17"/>
    <p:sldId id="28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00"/>
    <p:restoredTop sz="94676"/>
  </p:normalViewPr>
  <p:slideViewPr>
    <p:cSldViewPr snapToGrid="0" snapToObjects="1">
      <p:cViewPr varScale="1">
        <p:scale>
          <a:sx n="68" d="100"/>
          <a:sy n="68" d="100"/>
        </p:scale>
        <p:origin x="7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4BEA15-149F-0B46-AC82-F795866EC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8423" y="647114"/>
            <a:ext cx="8867774" cy="3905639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Нейродинамическая </a:t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</a:t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коррекции речи детей дошкольного возраста.</a:t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Чиркова Д.С.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983916-EBA3-CA75-E3F4-688036D23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5" b="17193"/>
          <a:stretch/>
        </p:blipFill>
        <p:spPr bwMode="auto">
          <a:xfrm>
            <a:off x="1148423" y="4552753"/>
            <a:ext cx="7904309" cy="187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2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3A88D-0EA8-4201-1FB0-C58820A9A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86267"/>
            <a:ext cx="9330266" cy="113453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Общие рекомендации по проведению нейродинамической гимнастики: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215903-5F61-1E37-47C3-786EBB0D9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8667" y="1166879"/>
            <a:ext cx="10007600" cy="5352453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kumimoji="0" lang="ru-RU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Гимнастику лучше проводить ежедневно по 10-20 минут  в первой половине дня, возможно внесение изменений с учётом возраста, состояния здоровья и потребностей ребенка.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kumimoji="0" lang="ru-RU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время проведения гимнастики необходимо исключить все отвлекающие факторы: посторонние разговоры,  работающий телевизор, игрушки и т.д.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kumimoji="0" lang="ru-RU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  выполнении   заданий психомоторного блока предложите ребенку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начинать выполнение задания с «удобной руки» - ведущей (правой или левой).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kumimoji="0" lang="ru-RU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При выполнении заданий «неудобной»  рукой  допустимы неровности и  отклонения от линий.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Совместная игра ребенка и взрослого</a:t>
            </a:r>
            <a:r>
              <a:rPr lang="ru-RU" sz="2600" dirty="0"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299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D2688E4-2A64-2DB0-09E8-1499AE0C15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246" t="6440" r="7177" b="12878"/>
          <a:stretch/>
        </p:blipFill>
        <p:spPr>
          <a:xfrm>
            <a:off x="301796" y="2777067"/>
            <a:ext cx="2816942" cy="36068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1B461EA-0EAA-CA20-CB25-262191CB91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091" t="4530" r="5637" b="10104"/>
          <a:stretch/>
        </p:blipFill>
        <p:spPr>
          <a:xfrm>
            <a:off x="7861904" y="2692399"/>
            <a:ext cx="3754364" cy="414866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44C45D-944D-5C52-0354-259AF36B0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63"/>
          <a:stretch/>
        </p:blipFill>
        <p:spPr>
          <a:xfrm>
            <a:off x="3445933" y="2777067"/>
            <a:ext cx="3991429" cy="3979333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2F4A6-3889-A710-73CC-ACDAD1AF4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267" y="279400"/>
            <a:ext cx="7620000" cy="5164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ЗЕРКАЛЬНОЕ РИСОВАНИЕ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88CF58D-1501-07F0-F7C3-A194FDD57E50}"/>
              </a:ext>
            </a:extLst>
          </p:cNvPr>
          <p:cNvSpPr txBox="1">
            <a:spLocks/>
          </p:cNvSpPr>
          <p:nvPr/>
        </p:nvSpPr>
        <p:spPr>
          <a:xfrm>
            <a:off x="778933" y="656167"/>
            <a:ext cx="9177867" cy="1951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 координацию «рука-глаз» и выполнение творческих заданий. Интегрирует работу обоих полушарий мозга, способствует развитию координации движений всего тела, способствует творческому самовыражению, пространственному видению. 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79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D6780-0A61-73FF-9D4D-E4AD491E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825" y="246184"/>
            <a:ext cx="4951827" cy="7268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Психомоторный блок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3992F1-2B50-D49B-EF19-00AB09320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589" y="973014"/>
            <a:ext cx="4272839" cy="506834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Правой рукой ставить точки в квадрате в течение 30 секунд.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Затем левой рукой и двумя руками одновременно.</a:t>
            </a:r>
          </a:p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599FEB-C0D3-07FD-EA32-A3DF3AC11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8101" y="1024596"/>
            <a:ext cx="5199787" cy="58334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Лабиринты одновременно правой и левой рукой</a:t>
            </a:r>
          </a:p>
          <a:p>
            <a:pPr marL="0" indent="0" algn="ctr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Мария\Desktop\МАМА\ij49GAquCmY.jpg">
            <a:extLst>
              <a:ext uri="{FF2B5EF4-FFF2-40B4-BE49-F238E27FC236}">
                <a16:creationId xmlns:a16="http://schemas.microsoft.com/office/drawing/2014/main" id="{C44FBD08-935C-29FE-1B54-1F6307B2A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40541"/>
          <a:stretch>
            <a:fillRect/>
          </a:stretch>
        </p:blipFill>
        <p:spPr bwMode="auto">
          <a:xfrm>
            <a:off x="803332" y="2369680"/>
            <a:ext cx="3964782" cy="3143236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7BAF67-0FDF-2906-89EC-319157B2E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067" y="1743987"/>
            <a:ext cx="3784210" cy="26754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F383D3-6063-7B4B-883C-846331222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258" y="4299266"/>
            <a:ext cx="2451829" cy="274665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344718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755CD-BA89-A9AA-E889-ECDC3261A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203982"/>
            <a:ext cx="10033657" cy="2131256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Перекрёстные упражнения</a:t>
            </a:r>
            <a:br>
              <a:rPr lang="ru-RU" sz="48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Эти упражнения интегрируют работу полушарий головного мозга, способствуют развитию координации движений и ориентировки в пространстве, делают более успешными приобретение навыков чтения, письма, слушания, усвоения новой информации.</a:t>
            </a:r>
            <a:br>
              <a:rPr lang="ru-RU" sz="27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chemeClr val="tx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BE6D40D-F914-0CD8-7D5A-FFC88E5FA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30" y="2391509"/>
            <a:ext cx="10515600" cy="4044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«Ухо-нос» (с хлопком и без) 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                                              </a:t>
            </a:r>
            <a:r>
              <a:rPr lang="ru-RU" sz="2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«Локоть- колено» 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DA5F2E-BCE1-D559-3199-ED442E8A735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6" y="3029063"/>
            <a:ext cx="4031586" cy="34056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34D5F4-8933-7A87-9309-97DC5A7E329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260" y="3006458"/>
            <a:ext cx="4320000" cy="342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61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0830C-8469-F03B-20B9-18DF073B6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" y="117230"/>
            <a:ext cx="10072468" cy="2049195"/>
          </a:xfrm>
        </p:spPr>
        <p:txBody>
          <a:bodyPr>
            <a:noAutofit/>
          </a:bodyPr>
          <a:lstStyle/>
          <a:p>
            <a:pPr algn="ctr"/>
            <a:r>
              <a:rPr lang="ru-RU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Телесные упражнения </a:t>
            </a:r>
            <a:b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Односторонние </a:t>
            </a:r>
            <a:br>
              <a:rPr lang="ru-RU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инхронизация работы полушарий головного мозга, улучшение психоэмоционального состояния, координация движений, повышение самооценки.</a:t>
            </a:r>
            <a:b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«Капитан-молодец!» (смена жестов)     «Я- хороший» (смена движений)</a:t>
            </a:r>
            <a:b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E53664-09DA-74D6-81F6-DAF85AE96E6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6" y="2575510"/>
            <a:ext cx="3960000" cy="396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9BB427-33EC-6AB3-A3E7-572AF320B6AE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96" y="2575510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78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FA630-5BCE-0EBD-BD45-8B212F55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156238"/>
            <a:ext cx="9172136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на растяжку «Дерево» нормализует гипертонус и </a:t>
            </a:r>
            <a:r>
              <a:rPr lang="ru-RU" sz="2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гипотонус</a:t>
            </a:r>
            <a:r>
              <a:rPr lang="ru-RU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мышц опорно- двигательного аппарата.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9584E1-9847-E24C-B36B-601DCAFBA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154" y="1477038"/>
            <a:ext cx="4184035" cy="52247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 на корточках, спрячьте голову в колени. Колени обхватите руками. Это семечко, которое постепенно прорастает и превращается в дерево. Медленно поднимайтесь на ноги, затем распрямляйте туловище, вытягивайте руки вверх. Напрягите тело и вытяните его вверх. Подул ветер, раскачивайте тело, имитируя дерево. Под влиянием этого упражнения в организме происходят положительные структурные изменения. При этом сила, равновесие, подвижность, пластичность нервных процессов осуществляется на более высоком уровне.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C71FEC-A206-F367-27EB-ED0D23F175B7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189" y="1477038"/>
            <a:ext cx="2414334" cy="2644796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346C547F-C5FB-EEA7-9FF5-A251AB366081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24" y="1449000"/>
            <a:ext cx="2565364" cy="26447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12622-CABF-8E14-E7D9-0D3E07CAEBFE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813" y="4178973"/>
            <a:ext cx="2938292" cy="25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08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734C43B-E7E1-0DFA-068C-D3B67AF6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77" y="356382"/>
            <a:ext cx="9071048" cy="2963594"/>
          </a:xfrm>
        </p:spPr>
        <p:txBody>
          <a:bodyPr>
            <a:noAutofit/>
          </a:bodyPr>
          <a:lstStyle/>
          <a:p>
            <a:pPr algn="ctr"/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развитие мелкой моторики:</a:t>
            </a:r>
            <a:b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«Колечки», «Цепочка», «Заяц-Класс», «Кулак- ребро-ладонь» и др. </a:t>
            </a:r>
            <a:b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Цель- развитие межполушарного взаимодействия (мозолистое тело, произвольность и самоконтроль, стимулируют работу речевых центров)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10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B86AA-5CE6-9697-7DCD-945EDAA7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350" y="1327052"/>
            <a:ext cx="8596668" cy="88157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81098B9-E0A9-F3A9-F743-143512BCF3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5" b="17193"/>
          <a:stretch/>
        </p:blipFill>
        <p:spPr bwMode="auto">
          <a:xfrm>
            <a:off x="275492" y="2529841"/>
            <a:ext cx="9923585" cy="275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303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FD34A31-BA48-E249-ACD7-FC42B535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609600"/>
            <a:ext cx="8959362" cy="2708911"/>
          </a:xfrm>
        </p:spPr>
        <p:txBody>
          <a:bodyPr>
            <a:noAutofit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Нейрогимнастика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представляет собой комплекс телесно-ориентированных упражнений, позволяющих через тело мягко воздействовать на мозговые структуры.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0AC5239-FF45-AC4F-8A25-2D896A068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8093" y="3149600"/>
            <a:ext cx="3313314" cy="3098800"/>
          </a:xfrm>
        </p:spPr>
      </p:pic>
    </p:spTree>
    <p:extLst>
      <p:ext uri="{BB962C8B-B14F-4D97-AF65-F5344CB8AC3E}">
        <p14:creationId xmlns:p14="http://schemas.microsoft.com/office/powerpoint/2010/main" val="316146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077707F3-E3B5-800F-D9B5-026D8B340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41" y="323558"/>
            <a:ext cx="8817829" cy="571846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Нейрогимнастика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мозга в педагогике относится к 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кинезиологическим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упражнениям. Кинезиология (от греческих «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кинезис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 — движение, «логос» — знание) — это наука, изучающая развитие головного мозга через движения. Кинезиология помогает сбалансировано развивать оба полушария головного мозга.   Гимнастика для мозга для маленьких детей — это простые упражнения, которые направлены на повышение навыка целостного развития мозга.  Комплекс упражнений эффективно оптимизирует интеллектуальный процесс, а также повышает умственную работоспособность малыша.  Детская тренировка мозга способствует улучшению мыслительной деятельности, синхронизации работы полушарий, восстановлению речевых функций.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08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DDDB1-2786-7747-8611-ED0D8626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8860561" cy="145923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нейрогимнастики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синхронизировать работу двух полушарий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75C8100-9781-A549-BF8C-745DB1CF0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1368" y="3269675"/>
            <a:ext cx="5492334" cy="35883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6FC30-93BD-9345-8C07-3FB85EC59781}"/>
              </a:ext>
            </a:extLst>
          </p:cNvPr>
          <p:cNvSpPr txBox="1"/>
          <p:nvPr/>
        </p:nvSpPr>
        <p:spPr>
          <a:xfrm>
            <a:off x="387023" y="1831438"/>
            <a:ext cx="47205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Хорошее интеллектуальное развитие обеспечивается нам не размером мозга, а количеством нервных связей между структурами мозга и хорошим мозговым кровообращением. Именно с помощью движения мы создаём новую нейронную связь. Когда мы получаем сенсорный стимул и в ответ начинаем движение, происходит образование новой нервной связи. Без движения это просто невозможно.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5556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280EB-2BC8-2B4B-9444-3D6CA6CD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31707"/>
            <a:ext cx="7442835" cy="5143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Полушария головного мозга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9C5C6-91D7-2448-987E-1BE09A7CC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8458" y="1249257"/>
            <a:ext cx="7187141" cy="491447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различия в работе полушарий головного мозга человека впервые обнаружил американский ученый, лауреат Нобелевской премии Р.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Сперри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своих работах он показал, что правое и левое полушария мозга разделяют между собой обязанности: левое полушарие решает логические, математические задачи, а правое – творческие.</a:t>
            </a:r>
          </a:p>
        </p:txBody>
      </p:sp>
    </p:spTree>
    <p:extLst>
      <p:ext uri="{BB962C8B-B14F-4D97-AF65-F5344CB8AC3E}">
        <p14:creationId xmlns:p14="http://schemas.microsoft.com/office/powerpoint/2010/main" val="148797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493F0-5B96-94C1-A780-38F94A65F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1" y="50800"/>
            <a:ext cx="9211733" cy="2032000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Обучая левое полушарие, вы обучаете только левое полушарие. Обучая правое полушарие, вы обучаете весь мозг!                                                    И. </a:t>
            </a:r>
            <a:r>
              <a:rPr lang="ru-RU" sz="3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Соньер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28CDF9ED-FCB0-F5E8-D569-F382C7D3E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7" y="1524000"/>
            <a:ext cx="8348133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3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21DFD-5A15-3F43-8C6E-D23823E71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6333"/>
            <a:ext cx="9076266" cy="6265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Чем полезна нейродинамическая  гимнастика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F7F7F1-0B86-3CFF-364A-B3F83AD0D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827" y="922866"/>
            <a:ext cx="9973734" cy="551180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Нейродинамическая гимнастика для детей дает возможность решить массу конкретных задач, а не только усилить межполушарное взаимодействие.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Польза состоит в следующем:</a:t>
            </a:r>
          </a:p>
          <a:p>
            <a:pPr lvl="0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стимулирует память, мыслительную деятельность;</a:t>
            </a:r>
          </a:p>
          <a:p>
            <a:pPr lvl="0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помогает получить энергию, необходимую для обучения;</a:t>
            </a:r>
          </a:p>
          <a:p>
            <a:pPr lvl="0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снижает утомляемость;</a:t>
            </a:r>
          </a:p>
          <a:p>
            <a:pPr lvl="0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улучшает моторику, как мелкую, так и крупную;</a:t>
            </a:r>
          </a:p>
          <a:p>
            <a:pPr lvl="0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благоприятно сказывается на процессе письма/чтения;</a:t>
            </a:r>
          </a:p>
          <a:p>
            <a:pPr lvl="0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повышает продуктивную работоспособность;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формирует уверенность в себе при публичных выступлениях, что непременно будет необходимо в школе, когда ребенку нужно будет читать доклад перед аудиторией, а также сдавать экзамены;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повышает иммунитет.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682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4F6B7-3139-38C9-CEBD-6DBB1087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56238"/>
            <a:ext cx="9550397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Комплексы нейродинамической гимнастики </a:t>
            </a:r>
            <a:b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представлены двумя блоками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51C760-B172-2C88-2ACA-34E38528E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5" y="1731039"/>
            <a:ext cx="4184035" cy="48221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Мануальный блок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это специальные игры и упражнения, позволяющие повысить способность мозга ребенка к интегрированной  работе с помощью движения пальцев и кистей рук, движений тела.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7B23F7-4EB8-1366-0BC2-C31581131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1354667"/>
            <a:ext cx="4184034" cy="52154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Психомоторный блок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упражнения, которые позволяют улучшить сенсомоторную и пространственную координацию, повысить возможности произвольного внимания, усидчивости, развить зрительно – моторную координацию, расширить взаимосвязи и баланс активности между правым и левым полушариями.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439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0D42E-9DA8-ED73-05A9-53C2348AD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199" y="279400"/>
            <a:ext cx="5520267" cy="660400"/>
          </a:xfrm>
        </p:spPr>
        <p:txBody>
          <a:bodyPr/>
          <a:lstStyle/>
          <a:p>
            <a:pPr algn="ctr"/>
            <a:r>
              <a:rPr lang="ru-RU" sz="3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Виды упражнений: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20A06E-C1BF-25B0-49A8-C5663F66D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000" y="983722"/>
            <a:ext cx="10312399" cy="49429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Растяжки – нормализуют гипертонус и </a:t>
            </a:r>
            <a:r>
              <a:rPr lang="ru-RU" sz="24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гипотонус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мышц опорно- двигательного аппарата. </a:t>
            </a:r>
            <a:b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Глазодвигательные упражнения – позволяют расширить поле зрения, улучшить восприятие, развивают межполушарное взаимодействие и повышают </a:t>
            </a:r>
            <a:r>
              <a:rPr lang="ru-RU" sz="24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энергетизацию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организма. </a:t>
            </a:r>
            <a:b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Телесные движения – развивают межполушарное взаимодействие, снимаются непроизвольные, непреднамеренные движения и мышечные зажимы. </a:t>
            </a:r>
            <a:b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Упражнение для развития мелкой моторики – стимулируют речевые зоны головного мозга. </a:t>
            </a:r>
            <a:b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Массаж – воздействует на биологически активные точки. </a:t>
            </a:r>
            <a:b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Упражнения на релаксацию – способствуют расслаблению, снятию напряжения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8226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6559</TotalTime>
  <Words>931</Words>
  <Application>Microsoft Office PowerPoint</Application>
  <PresentationFormat>Широкоэкранный</PresentationFormat>
  <Paragraphs>44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Times New Roman</vt:lpstr>
      <vt:lpstr>Trebuchet MS</vt:lpstr>
      <vt:lpstr>Wingdings</vt:lpstr>
      <vt:lpstr>Wingdings 3</vt:lpstr>
      <vt:lpstr>Аспект</vt:lpstr>
      <vt:lpstr>Нейродинамическая  гимнастика  как средство коррекции речи детей дошкольного возраста.   Воспитатель: Чиркова Д.С.</vt:lpstr>
      <vt:lpstr>Нейрогимнастика представляет собой комплекс телесно-ориентированных упражнений, позволяющих через тело мягко воздействовать на мозговые структуры. </vt:lpstr>
      <vt:lpstr>Презентация PowerPoint</vt:lpstr>
      <vt:lpstr>Задача нейрогимнастики - синхронизировать работу двух полушарий</vt:lpstr>
      <vt:lpstr>Полушария головного мозга</vt:lpstr>
      <vt:lpstr>Обучая левое полушарие, вы обучаете только левое полушарие. Обучая правое полушарие, вы обучаете весь мозг!                                                    И. Соньер  </vt:lpstr>
      <vt:lpstr>Чем полезна нейродинамическая  гимнастика  </vt:lpstr>
      <vt:lpstr>Комплексы нейродинамической гимнастики  представлены двумя блоками </vt:lpstr>
      <vt:lpstr>Виды упражнений:</vt:lpstr>
      <vt:lpstr>Общие рекомендации по проведению нейродинамической гимнастики: </vt:lpstr>
      <vt:lpstr>ЗЕРКАЛЬНОЕ РИСОВАНИЕ </vt:lpstr>
      <vt:lpstr>Психомоторный блок </vt:lpstr>
      <vt:lpstr>Перекрёстные упражнения Эти упражнения интегрируют работу полушарий головного мозга, способствуют развитию координации движений и ориентировки в пространстве, делают более успешными приобретение навыков чтения, письма, слушания, усвоения новой информации. </vt:lpstr>
      <vt:lpstr>Телесные упражнения  Односторонние  Синхронизация работы полушарий головного мозга, улучшение психоэмоционального состояния, координация движений, повышение самооценки. «Капитан-молодец!» (смена жестов)     «Я- хороший» (смена движений) </vt:lpstr>
      <vt:lpstr>Упражнение на растяжку «Дерево» нормализует гипертонус и гипотонус мышц опорно- двигательного аппарата.</vt:lpstr>
      <vt:lpstr>Упражнения на развитие мелкой моторики:  «Колечки», «Цепочка», «Заяц-Класс», «Кулак- ребро-ладонь» и др.  Цель- развитие межполушарного взаимодействия (мозолистое тело, произвольность и самоконтроль, стимулируют работу речевых центров)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привыкли, что можно тренировать тело – выполнять физические упражнения, ходить в тренажерный зал или хотя бы делать зарядку по утрам. Но давно доказано, что мозг тоже поддается тренировке. И есть очень много способов развития мозга. Что самое интересное, тренировать его можно не только на ментальном уровне, но и на физическом, выполняя специальные упражнения. Звучит фантастически? Возможно, но этому есть вполне реальное объяснение.</dc:title>
  <dc:creator>Microsoft Office User</dc:creator>
  <cp:lastModifiedBy>Пользователь</cp:lastModifiedBy>
  <cp:revision>23</cp:revision>
  <dcterms:created xsi:type="dcterms:W3CDTF">2019-05-01T10:52:09Z</dcterms:created>
  <dcterms:modified xsi:type="dcterms:W3CDTF">2025-02-16T05:51:02Z</dcterms:modified>
</cp:coreProperties>
</file>