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58" r:id="rId4"/>
    <p:sldId id="260" r:id="rId5"/>
    <p:sldId id="263" r:id="rId6"/>
    <p:sldId id="274" r:id="rId7"/>
    <p:sldId id="264" r:id="rId8"/>
    <p:sldId id="273" r:id="rId9"/>
    <p:sldId id="261" r:id="rId10"/>
    <p:sldId id="262" r:id="rId11"/>
    <p:sldId id="265" r:id="rId12"/>
    <p:sldId id="266" r:id="rId13"/>
    <p:sldId id="267" r:id="rId14"/>
    <p:sldId id="268" r:id="rId15"/>
    <p:sldId id="276" r:id="rId16"/>
    <p:sldId id="269" r:id="rId17"/>
    <p:sldId id="272" r:id="rId18"/>
    <p:sldId id="275" r:id="rId19"/>
    <p:sldId id="270" r:id="rId20"/>
    <p:sldId id="283" r:id="rId21"/>
    <p:sldId id="279" r:id="rId22"/>
    <p:sldId id="271" r:id="rId23"/>
    <p:sldId id="277" r:id="rId24"/>
    <p:sldId id="280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71581" autoAdjust="0"/>
  </p:normalViewPr>
  <p:slideViewPr>
    <p:cSldViewPr>
      <p:cViewPr varScale="1">
        <p:scale>
          <a:sx n="49" d="100"/>
          <a:sy n="49" d="100"/>
        </p:scale>
        <p:origin x="19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56AC8-13B1-492B-8467-548A7BD15E14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45539-1568-4457-B393-463488563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83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45539-1568-4457-B393-463488563C9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68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2"/>
            <a:ext cx="9144000" cy="6847448"/>
          </a:xfrm>
        </p:spPr>
      </p:pic>
    </p:spTree>
    <p:extLst>
      <p:ext uri="{BB962C8B-B14F-4D97-AF65-F5344CB8AC3E}">
        <p14:creationId xmlns:p14="http://schemas.microsoft.com/office/powerpoint/2010/main" val="611795663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5"/>
            <a:ext cx="9144000" cy="7152991"/>
          </a:xfrm>
        </p:spPr>
      </p:pic>
    </p:spTree>
    <p:extLst>
      <p:ext uri="{BB962C8B-B14F-4D97-AF65-F5344CB8AC3E}">
        <p14:creationId xmlns:p14="http://schemas.microsoft.com/office/powerpoint/2010/main" val="1167423164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И даже отважные женщины отправились защищать  Родину.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482"/>
            <a:ext cx="9143999" cy="569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09703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1417638"/>
          </a:xfrm>
        </p:spPr>
        <p:txBody>
          <a:bodyPr>
            <a:normAutofit/>
          </a:bodyPr>
          <a:lstStyle/>
          <a:p>
            <a:r>
              <a:rPr lang="ru-RU" sz="1800" b="1" dirty="0"/>
              <a:t>Герои танкисты, пилоты, солдаты - все  ринулись в бой,</a:t>
            </a:r>
            <a:br>
              <a:rPr lang="ru-RU" sz="1800" b="1" dirty="0"/>
            </a:br>
            <a:r>
              <a:rPr lang="ru-RU" sz="1800" b="1" dirty="0"/>
              <a:t>И танки, суда, самолёты они повели  за собой.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042"/>
            <a:ext cx="9144000" cy="56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18219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86543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03"/>
            <a:ext cx="9144000" cy="68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80796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16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20472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" y="1022865"/>
            <a:ext cx="9144000" cy="5835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2606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Солдаты сражались героически и самоотверженно, </a:t>
            </a:r>
          </a:p>
          <a:p>
            <a:pPr algn="ctr"/>
            <a:r>
              <a:rPr lang="ru-RU" b="1" dirty="0"/>
              <a:t>ведь они защищали свои семьи (матерей, жен, детей) и свою Родину.</a:t>
            </a:r>
          </a:p>
        </p:txBody>
      </p:sp>
    </p:spTree>
    <p:extLst>
      <p:ext uri="{BB962C8B-B14F-4D97-AF65-F5344CB8AC3E}">
        <p14:creationId xmlns:p14="http://schemas.microsoft.com/office/powerpoint/2010/main" val="191250714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4"/>
            <a:ext cx="9144000" cy="68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43854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городе есть Мемориальный комплекс в честь погибших героев ВОВ. Там горит вечный огонь. Вечный огонь – это постоянно горящий огонь, символизирующий вечную память о подвигах наших отважных солдат. К вечному огню принося цветы, приходят постоять, помолчать, поклониться памяти героев.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8152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32142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436"/>
            <a:ext cx="9144000" cy="5776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26064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Великая Отечественная Война закончилась 9 мая 1945 года </a:t>
            </a:r>
          </a:p>
          <a:p>
            <a:pPr algn="ctr"/>
            <a:r>
              <a:rPr lang="ru-RU" b="1" dirty="0"/>
              <a:t>Победой Советского Союза и капитуляцией Фашистской Германии</a:t>
            </a:r>
          </a:p>
        </p:txBody>
      </p:sp>
    </p:spTree>
    <p:extLst>
      <p:ext uri="{BB962C8B-B14F-4D97-AF65-F5344CB8AC3E}">
        <p14:creationId xmlns:p14="http://schemas.microsoft.com/office/powerpoint/2010/main" val="2259714415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1628800"/>
          </a:xfrm>
        </p:spPr>
        <p:txBody>
          <a:bodyPr>
            <a:normAutofit/>
          </a:bodyPr>
          <a:lstStyle/>
          <a:p>
            <a:r>
              <a:rPr lang="ru-RU" sz="1800" b="1" dirty="0"/>
              <a:t>Июнь. Россия. Воскресенье. Рассвет в объятьях тишины. </a:t>
            </a:r>
            <a:br>
              <a:rPr lang="ru-RU" sz="1800" b="1" dirty="0"/>
            </a:br>
            <a:r>
              <a:rPr lang="ru-RU" sz="1800" b="1" dirty="0"/>
              <a:t>Осталось хрупкое мгновенье до первых выстрелов войны.</a:t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4744"/>
            <a:ext cx="9171709" cy="5733256"/>
          </a:xfrm>
        </p:spPr>
      </p:pic>
    </p:spTree>
    <p:extLst>
      <p:ext uri="{BB962C8B-B14F-4D97-AF65-F5344CB8AC3E}">
        <p14:creationId xmlns:p14="http://schemas.microsoft.com/office/powerpoint/2010/main" val="3229302213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7AFF4-E347-CF73-9288-3EFBB184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Георгиевская лента – это символ победы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Она отражается в двух цветах: оранжевый и чёрный. Оранжевый – это пламя, а чёрная – дым.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4FCA6D-C5A0-458B-2A5C-FBF87A278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92" y="2622922"/>
            <a:ext cx="896448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68832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Это был самый счастливый и долгожданный день – День Победы!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461"/>
            <a:ext cx="4355976" cy="5511539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77336"/>
            <a:ext cx="4788024" cy="5480664"/>
          </a:xfrm>
        </p:spPr>
      </p:pic>
    </p:spTree>
    <p:extLst>
      <p:ext uri="{BB962C8B-B14F-4D97-AF65-F5344CB8AC3E}">
        <p14:creationId xmlns:p14="http://schemas.microsoft.com/office/powerpoint/2010/main" val="2376516672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35411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064896" cy="1368152"/>
          </a:xfrm>
        </p:spPr>
        <p:txBody>
          <a:bodyPr>
            <a:noAutofit/>
          </a:bodyPr>
          <a:lstStyle/>
          <a:p>
            <a:r>
              <a:rPr lang="ru-RU" sz="2000" b="1" dirty="0"/>
              <a:t>Мы встречаем день Победы, он пришел в цветах, знамёнах.</a:t>
            </a:r>
            <a:br>
              <a:rPr lang="ru-RU" sz="2000" b="1" dirty="0"/>
            </a:br>
            <a:r>
              <a:rPr lang="ru-RU" sz="2000" b="1" dirty="0"/>
              <a:t>Знаем мы: совсем не просто он пришёл к нам – День Победы.</a:t>
            </a:r>
            <a:br>
              <a:rPr lang="ru-RU" sz="2000" b="1" dirty="0"/>
            </a:br>
            <a:r>
              <a:rPr lang="ru-RU" sz="2000" b="1" dirty="0"/>
              <a:t>Этот день завоевали наши  прадеды и деды.</a:t>
            </a:r>
            <a:br>
              <a:rPr lang="ru-RU" sz="2000" b="1" dirty="0"/>
            </a:br>
            <a:r>
              <a:rPr lang="ru-RU" sz="2000" b="1" dirty="0"/>
              <a:t>И поэтому сегодня  Ордена они надели.</a:t>
            </a:r>
            <a:br>
              <a:rPr lang="ru-RU" sz="2000" b="1" dirty="0"/>
            </a:br>
            <a:r>
              <a:rPr lang="ru-RU" sz="2000" b="1" dirty="0"/>
              <a:t>Слава, слава всем героям! Слава, слава ветеранам!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52890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-459432"/>
            <a:ext cx="7848872" cy="2808312"/>
          </a:xfrm>
        </p:spPr>
        <p:txBody>
          <a:bodyPr>
            <a:noAutofit/>
          </a:bodyPr>
          <a:lstStyle/>
          <a:p>
            <a:r>
              <a:rPr lang="ru-RU" sz="1600" b="1" dirty="0"/>
              <a:t>Бессмертный полк по всей стране шагает в день Победы,</a:t>
            </a:r>
            <a:br>
              <a:rPr lang="ru-RU" sz="1600" b="1" dirty="0"/>
            </a:br>
            <a:r>
              <a:rPr lang="ru-RU" sz="1600" b="1" dirty="0"/>
              <a:t>Вот так на бой плечом к плечу шагали наши деды.</a:t>
            </a:r>
            <a:br>
              <a:rPr lang="ru-RU" sz="1600" b="1" dirty="0"/>
            </a:br>
            <a:r>
              <a:rPr lang="ru-RU" sz="1600" b="1" dirty="0"/>
              <a:t>В России каждая семья своих героев помнит</a:t>
            </a:r>
            <a:br>
              <a:rPr lang="ru-RU" sz="1600" b="1" dirty="0"/>
            </a:br>
            <a:r>
              <a:rPr lang="ru-RU" sz="1600" b="1" dirty="0"/>
              <a:t>И не забудет никогда  их беспримерный подвиг.</a:t>
            </a:r>
            <a:br>
              <a:rPr lang="ru-RU" sz="1600" b="1" dirty="0"/>
            </a:br>
            <a:endParaRPr lang="ru-RU" sz="1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227147" cy="5257800"/>
          </a:xfrm>
        </p:spPr>
      </p:pic>
    </p:spTree>
    <p:extLst>
      <p:ext uri="{BB962C8B-B14F-4D97-AF65-F5344CB8AC3E}">
        <p14:creationId xmlns:p14="http://schemas.microsoft.com/office/powerpoint/2010/main" val="1357750757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" y="0"/>
            <a:ext cx="9140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16706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1600" b="1" dirty="0"/>
              <a:t>в 4 часа утра 22 июня 1941 года Фашистская Германия, во главе которой был Адольф Гитлер,   вероломно напала на Советский Союз.</a:t>
            </a:r>
            <a:br>
              <a:rPr lang="ru-RU" sz="1600" b="1" dirty="0"/>
            </a:br>
            <a:endParaRPr lang="ru-RU" sz="16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96" y="1484784"/>
            <a:ext cx="9166595" cy="5373216"/>
          </a:xfrm>
        </p:spPr>
      </p:pic>
    </p:spTree>
    <p:extLst>
      <p:ext uri="{BB962C8B-B14F-4D97-AF65-F5344CB8AC3E}">
        <p14:creationId xmlns:p14="http://schemas.microsoft.com/office/powerpoint/2010/main" val="3874609137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Началась Великая Отечественная Война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849"/>
            <a:ext cx="9144000" cy="5775151"/>
          </a:xfrm>
        </p:spPr>
      </p:pic>
    </p:spTree>
    <p:extLst>
      <p:ext uri="{BB962C8B-B14F-4D97-AF65-F5344CB8AC3E}">
        <p14:creationId xmlns:p14="http://schemas.microsoft.com/office/powerpoint/2010/main" val="3007906653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Война – это страшно, война – это больно!</a:t>
            </a:r>
            <a:br>
              <a:rPr lang="ru-RU" sz="1600" b="1" dirty="0"/>
            </a:br>
            <a:r>
              <a:rPr lang="ru-RU" sz="1600" b="1" dirty="0"/>
              <a:t>Голод, разруха, бомбежки и смерть. Выжить  и выстоять  надо суметь!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  <p:extLst>
      <p:ext uri="{BB962C8B-B14F-4D97-AF65-F5344CB8AC3E}">
        <p14:creationId xmlns:p14="http://schemas.microsoft.com/office/powerpoint/2010/main" val="1747396096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36473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12" y="-11864"/>
            <a:ext cx="9252012" cy="686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89439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6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9228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Почти все мужское население страны встало на защиту Родины.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</p:spPr>
      </p:pic>
    </p:spTree>
    <p:extLst>
      <p:ext uri="{BB962C8B-B14F-4D97-AF65-F5344CB8AC3E}">
        <p14:creationId xmlns:p14="http://schemas.microsoft.com/office/powerpoint/2010/main" val="2778454685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339</Words>
  <Application>Microsoft Office PowerPoint</Application>
  <PresentationFormat>Экран (4:3)</PresentationFormat>
  <Paragraphs>17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Презентация PowerPoint</vt:lpstr>
      <vt:lpstr>Июнь. Россия. Воскресенье. Рассвет в объятьях тишины.  Осталось хрупкое мгновенье до первых выстрелов войны. </vt:lpstr>
      <vt:lpstr>в 4 часа утра 22 июня 1941 года Фашистская Германия, во главе которой был Адольф Гитлер,   вероломно напала на Советский Союз. </vt:lpstr>
      <vt:lpstr>Началась Великая Отечественная Война</vt:lpstr>
      <vt:lpstr>Война – это страшно, война – это больно! Голод, разруха, бомбежки и смерть. Выжить  и выстоять  надо суметь!</vt:lpstr>
      <vt:lpstr>Презентация PowerPoint</vt:lpstr>
      <vt:lpstr>Презентация PowerPoint</vt:lpstr>
      <vt:lpstr>Презентация PowerPoint</vt:lpstr>
      <vt:lpstr>Почти все мужское население страны встало на защиту Родины. </vt:lpstr>
      <vt:lpstr>Презентация PowerPoint</vt:lpstr>
      <vt:lpstr>И даже отважные женщины отправились защищать  Родину. </vt:lpstr>
      <vt:lpstr>Герои танкисты, пилоты, солдаты - все  ринулись в бой, И танки, суда, самолёты они повели  за собой.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каждом городе есть Мемориальный комплекс в честь погибших героев ВОВ. Там горит вечный огонь. Вечный огонь – это постоянно горящий огонь, символизирующий вечную память о подвигах наших отважных солдат. К вечному огню принося цветы, приходят постоять, помолчать, поклониться памяти героев. </vt:lpstr>
      <vt:lpstr>Презентация PowerPoint</vt:lpstr>
      <vt:lpstr>Георгиевская лента – это символ победы. Она отражается в двух цветах: оранжевый и чёрный. Оранжевый – это пламя, а чёрная – дым. </vt:lpstr>
      <vt:lpstr>Это был самый счастливый и долгожданный день – День Победы!</vt:lpstr>
      <vt:lpstr>Презентация PowerPoint</vt:lpstr>
      <vt:lpstr>Мы встречаем день Победы, он пришел в цветах, знамёнах. Знаем мы: совсем не просто он пришёл к нам – День Победы. Этот день завоевали наши  прадеды и деды. И поэтому сегодня  Ордена они надели. Слава, слава всем героям! Слава, слава ветеранам!</vt:lpstr>
      <vt:lpstr>Бессмертный полк по всей стране шагает в день Победы, Вот так на бой плечом к плечу шагали наши деды. В России каждая семья своих героев помнит И не забудет никогда  их беспримерный подвиг.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</dc:title>
  <dc:creator>u1</dc:creator>
  <cp:lastModifiedBy>Пользователь</cp:lastModifiedBy>
  <cp:revision>12</cp:revision>
  <dcterms:created xsi:type="dcterms:W3CDTF">2020-05-06T10:46:31Z</dcterms:created>
  <dcterms:modified xsi:type="dcterms:W3CDTF">2026-05-07T01:50:30Z</dcterms:modified>
</cp:coreProperties>
</file>