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58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5760720" cy="3239770"/>
  <p:notesSz cx="6858000" cy="9144000"/>
  <p:defaultTextStyle>
    <a:defPPr>
      <a:defRPr lang="ru-RU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780" y="-90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eaVert" lIns="51435" tIns="25718" rIns="51435" bIns="25718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  <a:prstGeom prst="rect">
            <a:avLst/>
          </a:prstGeom>
        </p:spPr>
        <p:txBody>
          <a:bodyPr vert="eaVert"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  <a:prstGeom prst="rect">
            <a:avLst/>
          </a:prstGeom>
        </p:spPr>
        <p:txBody>
          <a:bodyPr vert="eaVert" lIns="51435" tIns="25718" rIns="51435" bIns="25718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lIns="51435" tIns="25718" rIns="51435" bIns="25718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  <a:prstGeom prst="rect">
            <a:avLst/>
          </a:prstGeom>
        </p:spPr>
        <p:txBody>
          <a:bodyPr lIns="51435" tIns="25718" rIns="51435" bIns="25718"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  <a:prstGeom prst="rect">
            <a:avLst/>
          </a:prstGeom>
        </p:spPr>
        <p:txBody>
          <a:bodyPr lIns="51435" tIns="25718" rIns="51435" bIns="25718"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lIns="51435" tIns="25718" rIns="51435" bIns="2571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  <a:prstGeom prst="rect">
            <a:avLst/>
          </a:prstGeom>
        </p:spPr>
        <p:txBody>
          <a:bodyPr lIns="51435" tIns="25718" rIns="51435" bIns="25718"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  <a:prstGeom prst="rect">
            <a:avLst/>
          </a:prstGeom>
        </p:spPr>
        <p:txBody>
          <a:bodyPr lIns="51435" tIns="25718" rIns="51435" bIns="25718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  <a:prstGeom prst="rect">
            <a:avLst/>
          </a:prstGeom>
        </p:spPr>
        <p:txBody>
          <a:bodyPr lIns="51435" tIns="25718" rIns="51435" bIns="25718"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  <a:prstGeom prst="rect">
            <a:avLst/>
          </a:prstGeom>
        </p:spPr>
        <p:txBody>
          <a:bodyPr lIns="51435" tIns="25718" rIns="51435" bIns="25718"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lIns="51435" tIns="25718" rIns="51435" bIns="25718"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40" indent="-19304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30" indent="-16065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pngarts.com/files/3/Bear-PNG-Image-with-Transparent-Background.png" TargetMode="External"/><Relationship Id="rId8" Type="http://schemas.openxmlformats.org/officeDocument/2006/relationships/hyperlink" Target="https://images.vfl.ru/ii/1577444617/7b1a0c27/29041370_m.png" TargetMode="External"/><Relationship Id="rId7" Type="http://schemas.openxmlformats.org/officeDocument/2006/relationships/hyperlink" Target="https://phonoteka.org/uploads/posts/2021-05/1620110309_14-phonoteka_org-p-balalaika-fon-16.png" TargetMode="External"/><Relationship Id="rId6" Type="http://schemas.openxmlformats.org/officeDocument/2006/relationships/hyperlink" Target="https://i.pinimg.com/736x/ae/22/2c/ae222c5ac3837467f44b59c99f2e5d10.jpg" TargetMode="External"/><Relationship Id="rId5" Type="http://schemas.openxmlformats.org/officeDocument/2006/relationships/hyperlink" Target="https://paper66.ru/image/products_images_2/59da8bd04473ac6711d74cd91dbe903d/0349c68453db22603dd5c17b7a01e00c/544f7ef5adf89_xl.jpg" TargetMode="External"/><Relationship Id="rId4" Type="http://schemas.openxmlformats.org/officeDocument/2006/relationships/hyperlink" Target="https://img2.freepng.ru/20180615/bxe/kisspng-russian-revolution-russian-empire-coat-of-arms-of-ufsin-rossii-po-kostromskoy-oblasti-5b23eccc47c723.540210291529081036294.jpg" TargetMode="External"/><Relationship Id="rId3" Type="http://schemas.openxmlformats.org/officeDocument/2006/relationships/hyperlink" Target="https://img-fotki.yandex.ru/get/15533/200418627.59/0_117942_50ff45f4_orig.png" TargetMode="External"/><Relationship Id="rId2" Type="http://schemas.openxmlformats.org/officeDocument/2006/relationships/hyperlink" Target="https://img-fotki.yandex.ru/get/5646/65387414.eb/0_c548a_7e2e26e8_XL.png" TargetMode="External"/><Relationship Id="rId14" Type="http://schemas.openxmlformats.org/officeDocument/2006/relationships/slideLayout" Target="../slideLayouts/slideLayout4.xml"/><Relationship Id="rId13" Type="http://schemas.openxmlformats.org/officeDocument/2006/relationships/hyperlink" Target="https://i.ytimg.com/vi/OwAdXDwUfGw/maxresdefault.jpg" TargetMode="External"/><Relationship Id="rId12" Type="http://schemas.openxmlformats.org/officeDocument/2006/relationships/hyperlink" Target="https://catherineasquithgallery.com/uploads/posts/2021-03/1614631316_64-p-fon-georgievskoi-lenti-dlya-fotoshopa-83.png" TargetMode="External"/><Relationship Id="rId11" Type="http://schemas.openxmlformats.org/officeDocument/2006/relationships/hyperlink" Target="https://deti.cbs-angarsk.ru/images/stories/kids/znaete_li_vy_chto/simvol_rossii/troika0.jpg" TargetMode="External"/><Relationship Id="rId10" Type="http://schemas.openxmlformats.org/officeDocument/2006/relationships/hyperlink" Target="https://zelenoe-solnce.ru/image/cache/wp-content/uploads/2020/04/betula_pendula-saghency-2-crop-800x800.jpg" TargetMode="External"/><Relationship Id="rId1" Type="http://schemas.openxmlformats.org/officeDocument/2006/relationships/hyperlink" Target="https://catherineasquithgallery.com/uploads/posts/2021-02/1613516675_48-p-fon-dlya-prezentatsii-po-teme-flagi-5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375" y="491723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Символы российского государства</a:t>
            </a:r>
            <a:endParaRPr lang="ru-RU" sz="2800" b="1" dirty="0" smtClean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351" y="1836068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Патриотическое воспитание детей в ДОУ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45" y="383894"/>
            <a:ext cx="820662" cy="516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7" y="174448"/>
            <a:ext cx="810747" cy="88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Национальные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231" y="755948"/>
            <a:ext cx="2145531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0479" y="89996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Медведь отождествляет силу и волю всего российского народа. Медведь выбран символом-животным нашей страны не случайно, ведь косолапый на российских просторах всегда считался царём леса. Символ зверя также становился защитником всего народа.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Национальные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884" y="755948"/>
            <a:ext cx="2016224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4495" y="1108437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Русская берёза всегда считалась символом России, символом  процветания и долголетия и ассоциируется с родным домом, с малой родиной.  </a:t>
            </a:r>
            <a:endParaRPr lang="ru-RU" sz="12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Национальные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295" y="924704"/>
            <a:ext cx="2368191" cy="1712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519" y="1108437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Русская тройка- это упряжка,</a:t>
            </a:r>
            <a:endParaRPr lang="ru-RU" sz="1200" dirty="0" smtClean="0">
              <a:latin typeface="Georgia" panose="02040502050405020303" pitchFamily="18" charset="0"/>
            </a:endParaRPr>
          </a:p>
          <a:p>
            <a:r>
              <a:rPr lang="ru-RU" sz="1200" dirty="0" smtClean="0">
                <a:latin typeface="Georgia" panose="02040502050405020303" pitchFamily="18" charset="0"/>
              </a:rPr>
              <a:t>состоящая из трёх лошадей. Тройка- достойный символ русского народа, символ процветания и долголетия.</a:t>
            </a:r>
            <a:endParaRPr lang="ru-RU" sz="12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Патриотический символ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639" b="94779" l="9962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185" y="582353"/>
            <a:ext cx="2446309" cy="2333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519" y="110843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Патриотическим символом нашего государства считается георгиевская ленточка. Мы ассоциируем её с великим подвигом советского народа в Великой Отечественной войне.</a:t>
            </a:r>
            <a:endParaRPr lang="ru-RU" sz="12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Спортивные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03" b="100000" l="0" r="96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259" y="460460"/>
            <a:ext cx="1584176" cy="2681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487" y="827956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Самым главным спортивным символом нашей страны, конечно, является медвежонок Миша-талисман Олимпийских игр, проходивших в Москве. А в год проведения Сочинской олимпиады у нас появились новые спортивные символы: Белый мишка, Зайка и Леопард. Эти персонажи-выбор всей нашей страны.</a:t>
            </a:r>
            <a:endParaRPr lang="ru-RU" sz="12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359" y="179884"/>
            <a:ext cx="25202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Интернет-ресурсы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4415" y="611932"/>
            <a:ext cx="230425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smtClean="0">
                <a:latin typeface="Georgia" panose="02040502050405020303" pitchFamily="18" charset="0"/>
                <a:hlinkClick r:id="rId1"/>
              </a:rPr>
              <a:t>1 Фон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2"/>
              </a:rPr>
              <a:t>2 Рисунок1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3"/>
              </a:rPr>
              <a:t>3 Флаг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4"/>
              </a:rPr>
              <a:t>4 Герб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5"/>
              </a:rPr>
              <a:t>5 Гимн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6"/>
              </a:rPr>
              <a:t>6 Матрёшка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7"/>
              </a:rPr>
              <a:t>7 Балалайка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8"/>
              </a:rPr>
              <a:t>8 Самовар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9"/>
              </a:rPr>
              <a:t>9 </a:t>
            </a:r>
            <a:r>
              <a:rPr lang="ru-RU" sz="1100" b="1" u="sng" dirty="0" smtClean="0">
                <a:latin typeface="Georgia" panose="02040502050405020303" pitchFamily="18" charset="0"/>
                <a:hlinkClick r:id="rId9"/>
              </a:rPr>
              <a:t>Медведь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10"/>
              </a:rPr>
              <a:t>10 Берёзы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11"/>
              </a:rPr>
              <a:t>11 Тройка лошадей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12"/>
              </a:rPr>
              <a:t>12 Георгиевская ленточка</a:t>
            </a:r>
            <a:endParaRPr lang="ru-RU" sz="1100" b="1" u="sng" dirty="0" smtClean="0">
              <a:latin typeface="Georgia" panose="02040502050405020303" pitchFamily="18" charset="0"/>
            </a:endParaRPr>
          </a:p>
          <a:p>
            <a:r>
              <a:rPr lang="ru-RU" sz="1100" b="1" u="sng" dirty="0" smtClean="0">
                <a:latin typeface="Georgia" panose="02040502050405020303" pitchFamily="18" charset="0"/>
                <a:hlinkClick r:id="rId13"/>
              </a:rPr>
              <a:t>13 Мишка</a:t>
            </a:r>
            <a:endParaRPr lang="ru-RU" sz="1100" b="1" u="sng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39" y="381387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К государственным символам традиционно относят герб, флаг и гимн страны. Это то, что символизирует государственный суверенитет, единство нации, является предметом национальной гордости. Однако помимо традиционных государственных символов имеется и  ряд других, которые ассоциируются с Россией. Это символы президентской власти, исторические, архитектурные, символы исторических эпох, патриотические и спортивные символы, связанные с яркими победами российского спорта.</a:t>
            </a:r>
            <a:endParaRPr lang="ru-RU" sz="14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39" y="522501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Georgia" panose="02040502050405020303" pitchFamily="18" charset="0"/>
              </a:rPr>
              <a:t>Цель:</a:t>
            </a:r>
            <a:r>
              <a:rPr lang="ru-RU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формирование уважительного отношения к национальным символам, способствовать развитию познавательной активности, воспитывать чувство гордости за страну, желание познавать культуру народов России.</a:t>
            </a:r>
            <a:endParaRPr lang="ru-RU" sz="14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Государственные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7" y="487661"/>
            <a:ext cx="2084725" cy="22845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8511" y="611932"/>
            <a:ext cx="2520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Флаг символизирует нашу Родину. Он состоит из трёх полос: белой, синей и красной. Белый цвет- это цвет мира. Он говорит о том, что наша страна миролюбивая. Синий цвет- это вера, верность. Народ любит свою страну, верен ей, защищает её. Красный цвет- это символ силы. Наша страна сильная, миролюбивая.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Государственные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9786" r="8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5" y="683940"/>
            <a:ext cx="2716918" cy="2376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8511" y="72981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Герб-эмблема государства. На гербе нашей страны изображён золотой двуглавый орёл. Орёл- царь птиц, он олицетворяет силу, великодушие, благородство. Герб можно увидеть на знаках военной формы, печатях, монетах, на фасаде школы, на официальных документах. 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Государственные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" y="554953"/>
            <a:ext cx="1805853" cy="2505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6503" y="851763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Гимн-символ нашего государства. Мелодия гимна-торжественная, величественная. Когда исполняется гимн, все присутствующие слушают его стоя. Этим они выражают уважение и почтение к стране.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Народные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3" y="609363"/>
            <a:ext cx="1360552" cy="2400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487" y="96442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Матрёшка-хранительница исконной русской культуры. Матрёшка символизирует жизнь, плодородие, материнство, именно поэтому её так любят в народе.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Народные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7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057" y="487662"/>
            <a:ext cx="1783365" cy="2536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2487" y="96442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Балалайка была самым распространённым музыкальным инструментом на Руси. Ни один праздник не проходил без песен и танцев под балалайку.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8311" y="179884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anose="02040502050405020303" pitchFamily="18" charset="0"/>
              </a:rPr>
              <a:t>Народные символы России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30" y="611932"/>
            <a:ext cx="1875820" cy="229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8471" y="1036429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eorgia" panose="02040502050405020303" pitchFamily="18" charset="0"/>
              </a:rPr>
              <a:t>Самовар-символ русского быта, семейного очага, уюта, дружеского общения. «Русская чайная машина» - так самовар называли в Западной Европе.</a:t>
            </a:r>
            <a:endParaRPr lang="ru-RU" sz="1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3272</Words>
  <Application>WPS Presentation</Application>
  <PresentationFormat>Произвольный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Georgia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галина</cp:lastModifiedBy>
  <cp:revision>40</cp:revision>
  <dcterms:created xsi:type="dcterms:W3CDTF">2022-09-25T11:12:00Z</dcterms:created>
  <dcterms:modified xsi:type="dcterms:W3CDTF">2023-06-04T04:15:29Z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0A955B00DCDE4CF3A9AA811D9C4BE5C2</vt:lpwstr>
  </property>
  <property fmtid="{D5CDD505-2E9C-101B-9397-08002B2CF9AE}" pid="3" name="KSOProductBuildVer">
    <vt:lpwstr>1049-11.2.0.11537</vt:lpwstr>
  </property>
</Properties>
</file>